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/>
    <p:restoredTop sz="94687"/>
  </p:normalViewPr>
  <p:slideViewPr>
    <p:cSldViewPr snapToGrid="0" snapToObjects="1">
      <p:cViewPr varScale="1">
        <p:scale>
          <a:sx n="106" d="100"/>
          <a:sy n="106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01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94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5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7239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DB28F6A-B9B2-B840-E96D-6D0E4BB9F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056" y="6052991"/>
            <a:ext cx="1145731" cy="7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A3905FB3-EE0D-26D4-0AA7-B20CA32AAAFC}"/>
              </a:ext>
            </a:extLst>
          </p:cNvPr>
          <p:cNvGrpSpPr/>
          <p:nvPr/>
        </p:nvGrpSpPr>
        <p:grpSpPr>
          <a:xfrm>
            <a:off x="158212" y="3168146"/>
            <a:ext cx="8827575" cy="2884845"/>
            <a:chOff x="153464" y="3109206"/>
            <a:chExt cx="8827575" cy="2884845"/>
          </a:xfrm>
        </p:grpSpPr>
        <p:sp>
          <p:nvSpPr>
            <p:cNvPr id="10" name="CasellaDiTesto 2">
              <a:extLst>
                <a:ext uri="{FF2B5EF4-FFF2-40B4-BE49-F238E27FC236}">
                  <a16:creationId xmlns:a16="http://schemas.microsoft.com/office/drawing/2014/main" id="{ED279456-F26E-C1C4-2CF0-51EB2203F795}"/>
                </a:ext>
              </a:extLst>
            </p:cNvPr>
            <p:cNvSpPr txBox="1"/>
            <p:nvPr/>
          </p:nvSpPr>
          <p:spPr>
            <a:xfrm>
              <a:off x="153464" y="3109206"/>
              <a:ext cx="8827575" cy="1908215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Aft>
                  <a:spcPts val="400"/>
                </a:spcAft>
              </a:pPr>
              <a:r>
                <a:rPr lang="it-IT" dirty="0"/>
                <a:t>Siamo lieti di invitarvi alla presentazione del </a:t>
              </a:r>
            </a:p>
            <a:p>
              <a:pPr algn="ctr" fontAlgn="base">
                <a:spcAft>
                  <a:spcPts val="400"/>
                </a:spcAft>
              </a:pPr>
              <a:r>
                <a:rPr lang="it-IT" sz="2400" b="1" dirty="0">
                  <a:solidFill>
                    <a:srgbClr val="009242"/>
                  </a:solidFill>
                </a:rPr>
                <a:t>Programma WHP (</a:t>
              </a:r>
              <a:r>
                <a:rPr lang="it-IT" sz="2400" b="1" dirty="0" err="1">
                  <a:solidFill>
                    <a:srgbClr val="009242"/>
                  </a:solidFill>
                </a:rPr>
                <a:t>Workplace</a:t>
              </a:r>
              <a:r>
                <a:rPr lang="it-IT" sz="2400" b="1" dirty="0">
                  <a:solidFill>
                    <a:srgbClr val="009242"/>
                  </a:solidFill>
                </a:rPr>
                <a:t> Health Promotion), </a:t>
              </a:r>
            </a:p>
            <a:p>
              <a:pPr algn="ctr" fontAlgn="base">
                <a:spcAft>
                  <a:spcPts val="400"/>
                </a:spcAft>
              </a:pPr>
              <a:r>
                <a:rPr lang="it-IT" sz="1600" dirty="0"/>
                <a:t>Che si propone di promuovere il benessere e la salute nei luoghi di lavoro.</a:t>
              </a:r>
            </a:p>
            <a:p>
              <a:pPr algn="ctr" fontAlgn="base">
                <a:spcAft>
                  <a:spcPts val="400"/>
                </a:spcAft>
              </a:pPr>
              <a:r>
                <a:rPr lang="it-IT" sz="1600" dirty="0"/>
                <a:t>Durante l'evento, scoprirete i benefici che questa iniziativa può portare alla vostra organizzazione, migliorando la produttività, riducendo l'assenteismo e creando un ambiente di lavoro più sano e sereno per i vostri dipendenti</a:t>
              </a:r>
              <a:r>
                <a:rPr lang="it-IT" dirty="0"/>
                <a:t>.</a:t>
              </a:r>
            </a:p>
          </p:txBody>
        </p:sp>
        <p:sp>
          <p:nvSpPr>
            <p:cNvPr id="12" name="CasellaDiTesto 8">
              <a:extLst>
                <a:ext uri="{FF2B5EF4-FFF2-40B4-BE49-F238E27FC236}">
                  <a16:creationId xmlns:a16="http://schemas.microsoft.com/office/drawing/2014/main" id="{762C6F01-00DE-DA23-98C9-A7CD5A1DD101}"/>
                </a:ext>
              </a:extLst>
            </p:cNvPr>
            <p:cNvSpPr txBox="1"/>
            <p:nvPr/>
          </p:nvSpPr>
          <p:spPr>
            <a:xfrm>
              <a:off x="299217" y="5234869"/>
              <a:ext cx="8500756" cy="759182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ctr" defTabSz="457200" rtl="0" eaLnBrk="1" fontAlgn="base" latinLnBrk="0" hangingPunct="1">
                <a:spcAft>
                  <a:spcPts val="400"/>
                </a:spcAft>
                <a:defRPr sz="19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dirty="0"/>
                <a:t>a breve il programma completo dell'incontro.</a:t>
              </a:r>
            </a:p>
            <a:p>
              <a:r>
                <a:rPr lang="it-IT" sz="2400" b="1" dirty="0">
                  <a:solidFill>
                    <a:srgbClr val="00B050"/>
                  </a:solidFill>
                </a:rPr>
                <a:t>Non mancate!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A33651-08CB-6825-9EB0-7462018C5CA7}"/>
              </a:ext>
            </a:extLst>
          </p:cNvPr>
          <p:cNvSpPr txBox="1"/>
          <p:nvPr/>
        </p:nvSpPr>
        <p:spPr>
          <a:xfrm>
            <a:off x="371195" y="1449559"/>
            <a:ext cx="843352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9242"/>
                </a:solidFill>
              </a:rPr>
              <a:t>SAVE THE DATE</a:t>
            </a:r>
          </a:p>
          <a:p>
            <a:pPr algn="ctr"/>
            <a:endParaRPr lang="it-IT" sz="800" b="1" dirty="0">
              <a:solidFill>
                <a:srgbClr val="00823B"/>
              </a:solidFill>
            </a:endParaRPr>
          </a:p>
          <a:p>
            <a:pPr algn="ctr"/>
            <a:r>
              <a:rPr lang="it-IT" b="1" dirty="0">
                <a:solidFill>
                  <a:srgbClr val="00823B"/>
                </a:solidFill>
              </a:rPr>
              <a:t>Luoghi di lavoro che promuovono salute: </a:t>
            </a:r>
            <a:r>
              <a:rPr lang="it-IT" sz="1800" b="1" dirty="0">
                <a:solidFill>
                  <a:srgbClr val="00823B"/>
                </a:solidFill>
              </a:rPr>
              <a:t>IL PROGRAMMA WHP</a:t>
            </a:r>
          </a:p>
          <a:p>
            <a:pPr algn="ctr"/>
            <a:endParaRPr lang="it-IT" sz="600" b="1" dirty="0">
              <a:solidFill>
                <a:srgbClr val="00823B"/>
              </a:solidFill>
            </a:endParaRPr>
          </a:p>
          <a:p>
            <a:pPr algn="ctr"/>
            <a:endParaRPr lang="it-IT" sz="600" b="1" dirty="0">
              <a:solidFill>
                <a:srgbClr val="00823B"/>
              </a:solidFill>
            </a:endParaRPr>
          </a:p>
          <a:p>
            <a:pPr algn="ctr"/>
            <a:r>
              <a:rPr lang="it-IT" sz="2000" b="1" dirty="0">
                <a:solidFill>
                  <a:srgbClr val="00823B"/>
                </a:solidFill>
              </a:rPr>
              <a:t>Venerdì 26 Settembre 2025 ore 14:00 – 16:30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ECDBE1F-AC82-82F1-CBBD-68565DF16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056" y="6052991"/>
            <a:ext cx="1145731" cy="7591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ABF5995-3B36-A811-1020-FDC68BF2F4A1}"/>
              </a:ext>
            </a:extLst>
          </p:cNvPr>
          <p:cNvSpPr txBox="1"/>
          <p:nvPr/>
        </p:nvSpPr>
        <p:spPr>
          <a:xfrm>
            <a:off x="1299287" y="2651381"/>
            <a:ext cx="6577341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823B"/>
                </a:solidFill>
              </a:rPr>
              <a:t>SDF - SAME  Viale Cassani, 15 Treviglio</a:t>
            </a:r>
            <a:endParaRPr lang="it-IT" b="1" dirty="0">
              <a:solidFill>
                <a:srgbClr val="00823B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346716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234</TotalTime>
  <Words>104</Words>
  <Application>Microsoft Office PowerPoint</Application>
  <PresentationFormat>Presentazione su schermo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Helvetica</vt:lpstr>
      <vt:lpstr>Default Theme</vt:lpstr>
      <vt:lpstr>Presentazione standard di PowerPoint</vt:lpstr>
      <vt:lpstr>Presentazione standard di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Barbara Apple</dc:creator>
  <cp:lastModifiedBy>BIFFI LUCA</cp:lastModifiedBy>
  <cp:revision>27</cp:revision>
  <dcterms:created xsi:type="dcterms:W3CDTF">2024-05-15T08:27:09Z</dcterms:created>
  <dcterms:modified xsi:type="dcterms:W3CDTF">2025-07-14T13:15:14Z</dcterms:modified>
</cp:coreProperties>
</file>